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0"/>
  </p:notesMasterIdLst>
  <p:sldIdLst>
    <p:sldId id="257" r:id="rId4"/>
    <p:sldId id="331" r:id="rId5"/>
    <p:sldId id="337" r:id="rId6"/>
    <p:sldId id="335" r:id="rId7"/>
    <p:sldId id="336" r:id="rId8"/>
    <p:sldId id="383" r:id="rId9"/>
    <p:sldId id="375" r:id="rId10"/>
    <p:sldId id="381" r:id="rId11"/>
    <p:sldId id="379" r:id="rId12"/>
    <p:sldId id="378" r:id="rId13"/>
    <p:sldId id="380" r:id="rId14"/>
    <p:sldId id="368" r:id="rId15"/>
    <p:sldId id="370" r:id="rId16"/>
    <p:sldId id="372" r:id="rId17"/>
    <p:sldId id="373" r:id="rId18"/>
    <p:sldId id="374" r:id="rId19"/>
  </p:sldIdLst>
  <p:sldSz cx="1219041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3C1"/>
    <a:srgbClr val="BF9B73"/>
    <a:srgbClr val="E0CEBA"/>
    <a:srgbClr val="C6A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168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BEFB4AC-1269-4AC5-87A7-F1272A9B679C}" type="datetimeFigureOut">
              <a:rPr lang="zh-CN" altLang="en-US"/>
              <a:pPr>
                <a:defRPr/>
              </a:pPr>
              <a:t>2019/12/18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6B102C9-F2C2-4360-AE7E-BB479B4233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2847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 Light" panose="020F0302020204030204" pitchFamily="34" charset="0"/>
        <a:cs typeface="Calibri Light" panose="020F030202020403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 Light" panose="020F0302020204030204" pitchFamily="34" charset="0"/>
        <a:cs typeface="Calibri Light" panose="020F030202020403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 Light" panose="020F0302020204030204" pitchFamily="34" charset="0"/>
        <a:cs typeface="Calibri Light" panose="020F030202020403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 Light" panose="020F0302020204030204" pitchFamily="34" charset="0"/>
        <a:cs typeface="Calibri Light" panose="020F030202020403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 Light" panose="020F0302020204030204" pitchFamily="34" charset="0"/>
        <a:cs typeface="Calibri Light" panose="020F03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F385C-6EB5-413E-961A-63959ECF833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42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02C9-F2C2-4360-AE7E-BB479B42331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94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F385C-6EB5-413E-961A-63959ECF833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977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B102C9-F2C2-4360-AE7E-BB479B42331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380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02C9-F2C2-4360-AE7E-BB479B42331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87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B102C9-F2C2-4360-AE7E-BB479B42331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442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B102C9-F2C2-4360-AE7E-BB479B42331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440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F385C-6EB5-413E-961A-63959ECF833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067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F385C-6EB5-413E-961A-63959ECF833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45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7" y="2130438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8" y="3886200"/>
            <a:ext cx="8533289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6455C9D6-DF4A-43CA-9908-C46C82B7077B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5C938C-474E-4079-8FF1-C0417C6295D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203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5518BEB2-E294-4221-84C4-5E49E5D1898A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35230-9F8F-445A-B6D2-BAB64D35345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2053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125"/>
            <a:ext cx="2628558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125"/>
            <a:ext cx="7733293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FDBC286D-E804-429F-AF64-B05BA3658E01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4805F-18D9-4106-B0F9-382D7EABCFD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6966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6" y="213043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7" y="3886200"/>
            <a:ext cx="8533289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BC02EC1C-8C6F-45D1-B02F-FB32BEF9ACF2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390D20-6F1F-47FA-A406-C1F6D0775E5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3321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6D237E1-CE89-4355-8B3F-35C391CD40AD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760E2-3334-484F-ABBA-D74B511DA57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660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493" y="440691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493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4CC24D69-5FFE-4830-8D90-423B4762C2E9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901C3B-2E6B-4D15-ADF0-9B0747BBD2F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4408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5625"/>
            <a:ext cx="5180926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5625"/>
            <a:ext cx="5180926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5F8EBE6D-5941-4331-A4A2-4ACFD515D3A6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77D43D-5501-40D7-BE96-739D24622A6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0477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6" y="1535113"/>
            <a:ext cx="53856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6" y="2174875"/>
            <a:ext cx="53856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32" y="1535113"/>
            <a:ext cx="538886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32" y="2174875"/>
            <a:ext cx="53888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458ED333-E856-48AF-A283-02013F300CB4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983E94-7148-42F0-9788-C2B8154C89A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122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B14A8A7-34EC-472C-8D4D-8C979E238250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9ADB72-A45F-43BD-BBA9-8868B87F52E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179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02AB9474-B194-445D-978F-A272E98FC4F1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7EB892-12F4-4C9E-8EAD-4E0B25519DD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728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6" y="273050"/>
            <a:ext cx="401109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648" y="273057"/>
            <a:ext cx="68142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6" y="1435103"/>
            <a:ext cx="401109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F024AD21-B67D-41BD-BF08-8B3617DFD45D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2D8418-7771-48A9-A09B-C9DF0D6F136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99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842648AA-DB21-4342-A0AB-7EAF44BB662D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30B67-2612-410A-902A-4BEFED063F5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72102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8877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8877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8877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26BCE28C-402C-4C6C-8256-5ABF32785FFB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BDA9E8-7B67-4D77-9848-9F4BFA3586B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3394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6713153-AE83-482A-BC05-4304261D6306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6C09D1-E403-4856-95A6-F4591E82D07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948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125"/>
            <a:ext cx="2628558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125"/>
            <a:ext cx="7733293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27E41E88-DD8B-4DAE-9BF7-626A0428949D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A265D3-17A5-4933-9486-5930F755F59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570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4" y="2130432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5" y="3886200"/>
            <a:ext cx="8533289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1DDD738A-8CC8-424D-8B7A-674165733F39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6EEE13-C362-40CC-91FB-98A89470425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9697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DF16245B-335C-4374-9ABD-81580ACDC61A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37873-46D5-4D30-B46C-A4E78F77AB1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620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491" y="4406907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491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DCE6D9F5-EF53-4765-826D-C8B77107E4BE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0E43C7-015B-4178-9347-13673C8A5C5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7751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5625"/>
            <a:ext cx="5180926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5625"/>
            <a:ext cx="5180926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2C8361FD-9D23-459F-8B61-75CBC45333F8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317EF7-F96D-4FF7-B0AF-02A65165BCF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17815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4" y="1535113"/>
            <a:ext cx="53856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4" y="2174875"/>
            <a:ext cx="53856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32" y="1535113"/>
            <a:ext cx="538886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32" y="2174875"/>
            <a:ext cx="53888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3B777AB-0130-44E4-9910-806DA2FD69A4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953EA6-55A3-4F59-A0FB-5487156EA66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0348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C29179B-8FA6-4B8E-830E-B99930B46F6D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D14FAD-7404-4159-8137-C61ADE98ADD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08131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212FAD9-6EAC-4603-9D86-FDABE6FAA057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26FB5C-3FFA-4BD2-9AC4-322AC567722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932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494" y="4406913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494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5CDEB023-524C-4C71-9459-312D4F8D26D2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E5D55A-5353-4D80-BC43-9E980DDBEB7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22238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050"/>
            <a:ext cx="401109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646" y="273052"/>
            <a:ext cx="68142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102"/>
            <a:ext cx="401109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F5E4A7D3-CE72-477D-AAC6-CEE03D31F9A2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51AC5-0F84-40C4-B1AD-55598A67467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1671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8877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8877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8877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5CCB5262-967B-4172-9ED0-A440248A4BFC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BCBC01-511E-4805-B6B5-C45D905EF79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2391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B4DE157-DCE5-48B2-B854-1CC8A322DCEB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550EEC-2E34-49A4-ACEA-93545F84996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11886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125"/>
            <a:ext cx="2628558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125"/>
            <a:ext cx="7733293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5DACD550-51AC-4E13-8097-4080FB2B1725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E8E91D-6A2D-4D49-803C-80DA2AB8C86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472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5625"/>
            <a:ext cx="5180926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5625"/>
            <a:ext cx="5180926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4A35848-805B-4BFA-85DB-AAC24C6E3D41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163FA2-049A-4CF0-9A8C-318282A945A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775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7" y="1535113"/>
            <a:ext cx="53856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7" y="2174875"/>
            <a:ext cx="538568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32" y="1535113"/>
            <a:ext cx="538886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032" y="2174875"/>
            <a:ext cx="53888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0E2863A3-DA11-43CB-BF50-A7B9AB7EDEAB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8C7D38-E57A-4948-BF0E-3B0A7DBE1F3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67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1614D26E-65A6-485C-BB2A-B7F3755E4C3B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6B375A-778E-4AFC-80C1-5EDB981AB8C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715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C56DCA57-D3E3-4ED1-9799-4EB25CB6C625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E27F85-16F8-48F6-B17E-47611E14388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7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7" y="273050"/>
            <a:ext cx="401109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649" y="273057"/>
            <a:ext cx="68142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7" y="1435103"/>
            <a:ext cx="401109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B09E8ECE-5C21-4456-BB27-D24160087652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C528FC-C1B9-4326-A00E-4EF507CA376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099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8877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8877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8877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4951F5A9-4A8D-465D-9934-E3EB67CA9921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ADBA26-0C1D-4733-915E-6328EA11049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16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401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40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C258B18-8D57-4143-BC01-E6CBDC160C65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356350"/>
            <a:ext cx="2894013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5613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1AC6668-BFB2-43EF-B54C-5E8CB97B60A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401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40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1756AF-00AE-452C-9810-5D498EF080C3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356350"/>
            <a:ext cx="2894013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5613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F553C10-9E27-47CD-9D87-881326281B1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401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07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40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F3E99C7-63B6-4AEE-8C95-C6FC14E00F5F}" type="datetimeFigureOut">
              <a:rPr lang="zh-CN" altLang="en-US"/>
              <a:pPr>
                <a:defRPr/>
              </a:pPr>
              <a:t>2019/12/18</a:t>
            </a:fld>
            <a:endParaRPr lang="en-US" altLang="zh-CN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356350"/>
            <a:ext cx="2894013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5613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7778B16-A893-4F96-BD46-2AB61A04D58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panose="02010600030101010101" pitchFamily="2" charset="-122"/>
          <a:ea typeface="Calibri Light" panose="020F0302020204030204" pitchFamily="34" charset="0"/>
          <a:cs typeface="Calibri Light" panose="020F03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ct val="3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5.mp4"/><Relationship Id="rId7" Type="http://schemas.openxmlformats.org/officeDocument/2006/relationships/image" Target="../media/image3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5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f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9" name="Picture 153" descr="hehua_003_zc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60" y="2512159"/>
            <a:ext cx="229235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5D9BF5-4C6D-4012-A32E-81789EA86BAC}"/>
              </a:ext>
            </a:extLst>
          </p:cNvPr>
          <p:cNvSpPr/>
          <p:nvPr/>
        </p:nvSpPr>
        <p:spPr>
          <a:xfrm>
            <a:off x="6091508" y="99650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과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5227AE-CC70-49E5-85D8-BEF2E1FB021E}"/>
              </a:ext>
            </a:extLst>
          </p:cNvPr>
          <p:cNvSpPr/>
          <p:nvPr/>
        </p:nvSpPr>
        <p:spPr>
          <a:xfrm>
            <a:off x="6091507" y="243603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의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E0AA69-DA1B-4C12-AC63-76128598F7B6}"/>
              </a:ext>
            </a:extLst>
          </p:cNvPr>
          <p:cNvSpPr/>
          <p:nvPr/>
        </p:nvSpPr>
        <p:spPr>
          <a:xfrm>
            <a:off x="6091508" y="1716265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거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C360D3-EBF4-4ECF-B405-E1CCEB5A8297}"/>
              </a:ext>
            </a:extLst>
          </p:cNvPr>
          <p:cNvSpPr/>
          <p:nvPr/>
        </p:nvSpPr>
        <p:spPr>
          <a:xfrm>
            <a:off x="6091506" y="333236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오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8861D0-6280-40C8-A53D-15452393E5BA}"/>
              </a:ext>
            </a:extLst>
          </p:cNvPr>
          <p:cNvSpPr/>
          <p:nvPr/>
        </p:nvSpPr>
        <p:spPr>
          <a:xfrm>
            <a:off x="6091506" y="4052125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늘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61FBA85-49C1-4BAB-932D-6F4115902283}"/>
              </a:ext>
            </a:extLst>
          </p:cNvPr>
          <p:cNvCxnSpPr/>
          <p:nvPr/>
        </p:nvCxnSpPr>
        <p:spPr bwMode="auto">
          <a:xfrm>
            <a:off x="7247334" y="1151744"/>
            <a:ext cx="0" cy="2207616"/>
          </a:xfrm>
          <a:prstGeom prst="line">
            <a:avLst/>
          </a:prstGeom>
          <a:ln>
            <a:solidFill>
              <a:srgbClr val="BF9B73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4B8B33-60C8-47F6-B14C-31E61822C1F7}"/>
              </a:ext>
            </a:extLst>
          </p:cNvPr>
          <p:cNvSpPr/>
          <p:nvPr/>
        </p:nvSpPr>
        <p:spPr>
          <a:xfrm>
            <a:off x="6002840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E4DB80-63FE-4DDC-92B7-997095DA253B}"/>
              </a:ext>
            </a:extLst>
          </p:cNvPr>
          <p:cNvSpPr/>
          <p:nvPr/>
        </p:nvSpPr>
        <p:spPr>
          <a:xfrm>
            <a:off x="7246485" y="1516210"/>
            <a:ext cx="69762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rgbClr val="C6A5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</a:t>
            </a:r>
            <a:endParaRPr lang="en-US" altLang="ko-KR" sz="4000" b="0" cap="none" spc="0" dirty="0">
              <a:ln w="0"/>
              <a:solidFill>
                <a:srgbClr val="C6A58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4000" dirty="0">
                <a:ln w="0"/>
                <a:solidFill>
                  <a:srgbClr val="C6A5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</a:t>
            </a:r>
            <a:endParaRPr lang="en-US" altLang="ko-KR" sz="4000" b="0" cap="none" spc="0" dirty="0">
              <a:ln w="0"/>
              <a:solidFill>
                <a:srgbClr val="C6A58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2" grpId="0"/>
      <p:bldP spid="23" grpId="0"/>
      <p:bldP spid="15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54DDFE2-7BA1-46DF-AAF1-FEC6F6008214}"/>
              </a:ext>
            </a:extLst>
          </p:cNvPr>
          <p:cNvSpPr txBox="1"/>
          <p:nvPr/>
        </p:nvSpPr>
        <p:spPr>
          <a:xfrm>
            <a:off x="2651384" y="456606"/>
            <a:ext cx="40404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  <a:cs typeface="+mn-cs"/>
              </a:rPr>
              <a:t>7.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  <a:cs typeface="+mn-cs"/>
              </a:rPr>
              <a:t>네이버 사전 검색 기능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Light" panose="020B0502040204020203" pitchFamily="34" charset="0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97E2F-2774-4E43-8718-E3FC0C9EC59F}"/>
              </a:ext>
            </a:extLst>
          </p:cNvPr>
          <p:cNvSpPr txBox="1"/>
          <p:nvPr/>
        </p:nvSpPr>
        <p:spPr>
          <a:xfrm>
            <a:off x="7815410" y="458531"/>
            <a:ext cx="40404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  <a:cs typeface="+mn-cs"/>
              </a:rPr>
              <a:t>8.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  <a:cs typeface="+mn-cs"/>
              </a:rPr>
              <a:t>위젯 지원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Light" panose="020B0502040204020203" pitchFamily="34" charset="0"/>
              <a:ea typeface="HY중고딕" panose="0203060000010101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432012-478A-467C-928E-32F77C5AA18C}"/>
              </a:ext>
            </a:extLst>
          </p:cNvPr>
          <p:cNvGrpSpPr/>
          <p:nvPr/>
        </p:nvGrpSpPr>
        <p:grpSpPr>
          <a:xfrm>
            <a:off x="334566" y="184428"/>
            <a:ext cx="576064" cy="1598751"/>
            <a:chOff x="334566" y="184428"/>
            <a:chExt cx="576064" cy="15987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B69BC4-9EC2-4045-AB15-FD82C28BAAFA}"/>
                </a:ext>
              </a:extLst>
            </p:cNvPr>
            <p:cNvSpPr txBox="1"/>
            <p:nvPr/>
          </p:nvSpPr>
          <p:spPr>
            <a:xfrm>
              <a:off x="334566" y="184428"/>
              <a:ext cx="432048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경기천년바탕 Regular"/>
                  <a:cs typeface="+mn-cs"/>
                </a:rPr>
                <a:t>기능 정리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바탕 Regular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E5000F0-8B14-4077-9CB2-9BADF265C6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0630" y="184428"/>
              <a:ext cx="0" cy="1598751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2AD0990-9C16-4B76-9901-E285957E22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08" y="1165831"/>
            <a:ext cx="2991227" cy="5317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FABF3BE-EC5A-4898-AC82-3C9ED47EC4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66" y="1155076"/>
            <a:ext cx="2997277" cy="5328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482025B-8CFC-4211-ADE5-A4719F1ACE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016" y="1165831"/>
            <a:ext cx="2991227" cy="5317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919265"/>
      </p:ext>
    </p:extLst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A346F2B-9275-40C4-BDC7-D87EC053C1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321" y="1075915"/>
            <a:ext cx="3032240" cy="5390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2611AD7-17FF-49CB-A143-EDF4ECDAA0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80" y="1075915"/>
            <a:ext cx="3032241" cy="5390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62FBA0F-10A7-4798-9885-8E651DAEB9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31" y="1061914"/>
            <a:ext cx="3032674" cy="5391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9EC53E-6120-4506-BD02-2F36667A4041}"/>
              </a:ext>
            </a:extLst>
          </p:cNvPr>
          <p:cNvSpPr txBox="1"/>
          <p:nvPr/>
        </p:nvSpPr>
        <p:spPr>
          <a:xfrm>
            <a:off x="4074987" y="404664"/>
            <a:ext cx="40404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  <a:cs typeface="+mn-cs"/>
              </a:rPr>
              <a:t>9.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  <a:cs typeface="+mn-cs"/>
              </a:rPr>
              <a:t>영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  <a:cs typeface="+mn-cs"/>
              </a:rPr>
              <a:t>한 언어 지원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Light" panose="020B0502040204020203" pitchFamily="34" charset="0"/>
              <a:ea typeface="HY중고딕" panose="02030600000101010101" pitchFamily="18" charset="-127"/>
              <a:cs typeface="+mn-cs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88F9A26-0A50-42A1-9511-FEC6922A38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" y="1061914"/>
            <a:ext cx="3033733" cy="5393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816082"/>
      </p:ext>
    </p:extLst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CC14A9-9302-48CE-8C43-491613A8F9E0}"/>
              </a:ext>
            </a:extLst>
          </p:cNvPr>
          <p:cNvSpPr txBox="1"/>
          <p:nvPr/>
        </p:nvSpPr>
        <p:spPr>
          <a:xfrm>
            <a:off x="1342678" y="404664"/>
            <a:ext cx="950505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Bahnschrift Light" panose="020B0502040204020203" pitchFamily="34" charset="0"/>
                <a:ea typeface="HY중고딕" panose="02030600000101010101" pitchFamily="18" charset="-127"/>
              </a:rPr>
              <a:t>과거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12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월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19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일</a:t>
            </a:r>
            <a:r>
              <a:rPr lang="ko-KR" altLang="en-US" sz="2400" b="1" dirty="0">
                <a:latin typeface="Bahnschrift Light" panose="020B0502040204020203" pitchFamily="34" charset="0"/>
                <a:ea typeface="HY중고딕" panose="02030600000101010101" pitchFamily="18" charset="-127"/>
              </a:rPr>
              <a:t>은</a:t>
            </a:r>
            <a:endParaRPr lang="en-US" altLang="ko-KR" sz="2400" b="1" dirty="0">
              <a:latin typeface="Bahnschrift Light" panose="020B0502040204020203" pitchFamily="34" charset="0"/>
              <a:ea typeface="HY중고딕" panose="02030600000101010101" pitchFamily="18" charset="-127"/>
            </a:endParaRPr>
          </a:p>
          <a:p>
            <a:pPr algn="ctr"/>
            <a:endParaRPr lang="en-US" altLang="ko-KR" sz="2400" dirty="0">
              <a:latin typeface="Bahnschrift Light" panose="020B0502040204020203" pitchFamily="34" charset="0"/>
              <a:ea typeface="HY중고딕" panose="02030600000101010101" pitchFamily="18" charset="-127"/>
            </a:endParaRPr>
          </a:p>
          <a:p>
            <a:pPr algn="ctr"/>
            <a:r>
              <a:rPr lang="en-US" altLang="ko-KR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1938</a:t>
            </a:r>
            <a:r>
              <a:rPr lang="ko-KR" altLang="en-US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년</a:t>
            </a:r>
            <a:r>
              <a:rPr lang="en-US" altLang="ko-KR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,</a:t>
            </a:r>
            <a:r>
              <a:rPr lang="ko-KR" altLang="en-US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 </a:t>
            </a:r>
            <a:r>
              <a:rPr lang="en-US" altLang="ko-KR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‘</a:t>
            </a:r>
            <a:r>
              <a:rPr lang="ko-KR" altLang="en-US" sz="2400" dirty="0">
                <a:solidFill>
                  <a:srgbClr val="FF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국가 총동원 법</a:t>
            </a:r>
            <a:r>
              <a:rPr lang="en-US" altLang="ko-KR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’</a:t>
            </a:r>
            <a:r>
              <a:rPr lang="ko-KR" altLang="en-US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이 조선에 전면적으로 실시되도록 결정된 날</a:t>
            </a:r>
            <a:endParaRPr lang="en-US" altLang="ko-KR" sz="2400" dirty="0">
              <a:latin typeface="Bahnschrift Light" panose="020B0502040204020203" pitchFamily="34" charset="0"/>
              <a:ea typeface="HY중고딕" panose="02030600000101010101" pitchFamily="18" charset="-127"/>
            </a:endParaRPr>
          </a:p>
          <a:p>
            <a:pPr algn="ctr"/>
            <a:r>
              <a:rPr lang="en-US" altLang="ko-KR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1981</a:t>
            </a:r>
            <a:r>
              <a:rPr lang="ko-KR" altLang="en-US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년</a:t>
            </a:r>
            <a:r>
              <a:rPr lang="en-US" altLang="ko-KR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수출 실적 </a:t>
            </a:r>
            <a:r>
              <a:rPr lang="en-US" altLang="ko-KR" sz="2400" dirty="0">
                <a:solidFill>
                  <a:srgbClr val="FF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200</a:t>
            </a:r>
            <a:r>
              <a:rPr lang="ko-KR" altLang="en-US" sz="2400" dirty="0">
                <a:solidFill>
                  <a:srgbClr val="FF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억</a:t>
            </a:r>
            <a:r>
              <a:rPr lang="ko-KR" altLang="en-US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을 돌파한 날</a:t>
            </a:r>
            <a:endParaRPr lang="en-US" altLang="ko-KR" sz="2400" dirty="0">
              <a:latin typeface="Bahnschrift Light" panose="020B0502040204020203" pitchFamily="34" charset="0"/>
              <a:ea typeface="HY중고딕" panose="02030600000101010101" pitchFamily="18" charset="-127"/>
            </a:endParaRPr>
          </a:p>
          <a:p>
            <a:pPr algn="ctr"/>
            <a:r>
              <a:rPr lang="en-US" altLang="ko-KR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1995</a:t>
            </a:r>
            <a:r>
              <a:rPr lang="ko-KR" altLang="en-US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년</a:t>
            </a:r>
            <a:r>
              <a:rPr lang="en-US" altLang="ko-KR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,</a:t>
            </a:r>
            <a:r>
              <a:rPr lang="ko-KR" altLang="en-US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 국회가 </a:t>
            </a:r>
            <a:r>
              <a:rPr lang="en-US" altLang="ko-KR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‘</a:t>
            </a:r>
            <a:r>
              <a:rPr lang="en-US" altLang="ko-KR" sz="2400" dirty="0">
                <a:solidFill>
                  <a:srgbClr val="FF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5.18 </a:t>
            </a:r>
            <a:r>
              <a:rPr lang="ko-KR" altLang="en-US" sz="2400" dirty="0">
                <a:solidFill>
                  <a:srgbClr val="FF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특별법</a:t>
            </a:r>
            <a:r>
              <a:rPr lang="en-US" altLang="ko-KR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’</a:t>
            </a:r>
            <a:r>
              <a:rPr lang="ko-KR" altLang="en-US" sz="2400" dirty="0">
                <a:latin typeface="Bahnschrift Light" panose="020B0502040204020203" pitchFamily="34" charset="0"/>
                <a:ea typeface="HY중고딕" panose="02030600000101010101" pitchFamily="18" charset="-127"/>
              </a:rPr>
              <a:t>을 통과시킨 날</a:t>
            </a:r>
            <a:endParaRPr lang="en-US" altLang="ko-KR" sz="2400" dirty="0">
              <a:latin typeface="Bahnschrift Light" panose="020B0502040204020203" pitchFamily="34" charset="0"/>
              <a:ea typeface="HY중고딕" panose="02030600000101010101" pitchFamily="18" charset="-127"/>
            </a:endParaRPr>
          </a:p>
          <a:p>
            <a:pPr algn="ctr"/>
            <a:endParaRPr lang="en-US" altLang="ko-KR" sz="2400" dirty="0">
              <a:latin typeface="Bahnschrift Light" panose="020B0502040204020203" pitchFamily="34" charset="0"/>
              <a:ea typeface="HY중고딕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202971-E663-4248-901B-6C92817C663B}"/>
              </a:ext>
            </a:extLst>
          </p:cNvPr>
          <p:cNvCxnSpPr>
            <a:cxnSpLocks/>
          </p:cNvCxnSpPr>
          <p:nvPr/>
        </p:nvCxnSpPr>
        <p:spPr bwMode="auto">
          <a:xfrm>
            <a:off x="1774726" y="2636912"/>
            <a:ext cx="864096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DD04345-1BA8-4133-95E8-6DCF59B3E2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2289" b="1166"/>
          <a:stretch/>
        </p:blipFill>
        <p:spPr>
          <a:xfrm>
            <a:off x="4475026" y="809526"/>
            <a:ext cx="3240360" cy="5238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67D601F-B2A5-4773-9DD2-06F5AF707F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98" y="110941"/>
            <a:ext cx="3732816" cy="6636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82B2F9C1-CA18-4A9C-A301-4FBAFC87BB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99" y="110941"/>
            <a:ext cx="3732816" cy="6636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1EACC4A5-1A79-47D5-BF1C-C73F2AE125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98" y="110941"/>
            <a:ext cx="3732816" cy="6636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단어-검색">
            <a:hlinkClick r:id="" action="ppaction://media"/>
            <a:extLst>
              <a:ext uri="{FF2B5EF4-FFF2-40B4-BE49-F238E27FC236}">
                <a16:creationId xmlns:a16="http://schemas.microsoft.com/office/drawing/2014/main" id="{6C19FC3B-D720-418A-9A96-E1E3061F8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pic>
        <p:nvPicPr>
          <p:cNvPr id="20" name="365검색">
            <a:hlinkClick r:id="" action="ppaction://media"/>
            <a:extLst>
              <a:ext uri="{FF2B5EF4-FFF2-40B4-BE49-F238E27FC236}">
                <a16:creationId xmlns:a16="http://schemas.microsoft.com/office/drawing/2014/main" id="{581B4F94-2410-4228-A1FD-3F5EFEC207A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65600" y="22044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3845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736E-6 0 L -0.32478 0.17847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9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736E-6 0 L -0.11212 0.17847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13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079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736E-6 0 L 0.09455 0.17847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7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891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736E-6 -7.40741E-7 L 0.31645 0.17523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22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76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CC14A9-9302-48CE-8C43-491613A8F9E0}"/>
              </a:ext>
            </a:extLst>
          </p:cNvPr>
          <p:cNvSpPr txBox="1"/>
          <p:nvPr/>
        </p:nvSpPr>
        <p:spPr>
          <a:xfrm>
            <a:off x="1342678" y="404664"/>
            <a:ext cx="9505056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인물 추천 </a:t>
            </a:r>
            <a:r>
              <a:rPr lang="en-US" altLang="ko-KR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2</a:t>
            </a:r>
            <a:r>
              <a:rPr lang="ko-KR" altLang="en-US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가지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Light" panose="020B0502040204020203" pitchFamily="34" charset="0"/>
              <a:ea typeface="HY중고딕" panose="02030600000101010101" pitchFamily="18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Light" panose="020B0502040204020203" pitchFamily="34" charset="0"/>
              <a:ea typeface="HY중고딕" panose="02030600000101010101" pitchFamily="18" charset="-127"/>
            </a:endParaRP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400" dirty="0" err="1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일기별</a:t>
            </a:r>
            <a:r>
              <a:rPr lang="en-US" altLang="ko-KR" sz="2400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: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</a:rPr>
              <a:t>사용자 일기 바탕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</a:rPr>
              <a:t>–</a:t>
            </a:r>
            <a:r>
              <a:rPr kumimoji="0" lang="en-US" altLang="ko-KR" sz="24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</a:rPr>
              <a:t> </a:t>
            </a:r>
            <a:r>
              <a:rPr kumimoji="0" lang="ko-KR" altLang="en-US" sz="24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" panose="020B0502040204020203" pitchFamily="34" charset="0"/>
                <a:ea typeface="HY중고딕" panose="02030600000101010101" pitchFamily="18" charset="-127"/>
              </a:rPr>
              <a:t>유사 단어 빈도수 최대</a:t>
            </a:r>
            <a:endParaRPr kumimoji="0" lang="en-US" altLang="ko-KR" sz="240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Light" panose="020B0502040204020203" pitchFamily="34" charset="0"/>
              <a:ea typeface="HY중고딕" panose="02030600000101010101" pitchFamily="18" charset="-127"/>
            </a:endParaRPr>
          </a:p>
          <a:p>
            <a:pPr marL="457200" lvl="0" indent="-457200">
              <a:buFontTx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전체 </a:t>
            </a:r>
            <a:r>
              <a:rPr lang="ko-KR" altLang="en-US" sz="2400" dirty="0" err="1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유저별</a:t>
            </a:r>
            <a:r>
              <a:rPr lang="en-US" altLang="ko-KR" sz="2400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당일 기준 최다 선택된 인물</a:t>
            </a:r>
            <a:endParaRPr lang="en-US" altLang="ko-KR" sz="2400" dirty="0">
              <a:solidFill>
                <a:srgbClr val="000000"/>
              </a:solidFill>
              <a:latin typeface="Bahnschrift Light" panose="020B0502040204020203" pitchFamily="34" charset="0"/>
              <a:ea typeface="HY중고딕" panose="02030600000101010101" pitchFamily="18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Light" panose="020B0502040204020203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202971-E663-4248-901B-6C92817C663B}"/>
              </a:ext>
            </a:extLst>
          </p:cNvPr>
          <p:cNvCxnSpPr>
            <a:cxnSpLocks/>
          </p:cNvCxnSpPr>
          <p:nvPr/>
        </p:nvCxnSpPr>
        <p:spPr bwMode="auto">
          <a:xfrm>
            <a:off x="1774726" y="2204864"/>
            <a:ext cx="864096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인물추천-100자-이상">
            <a:hlinkClick r:id="" action="ppaction://media"/>
            <a:extLst>
              <a:ext uri="{FF2B5EF4-FFF2-40B4-BE49-F238E27FC236}">
                <a16:creationId xmlns:a16="http://schemas.microsoft.com/office/drawing/2014/main" id="{D49AFB6E-0352-4FCB-A507-AD00ECECF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9702" y="130327"/>
            <a:ext cx="3711007" cy="659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280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8736E-6 0 L -4.88736E-6 0.15833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58DCBC-5F0B-4761-8085-AFE3ED88A6F2}"/>
              </a:ext>
            </a:extLst>
          </p:cNvPr>
          <p:cNvSpPr txBox="1"/>
          <p:nvPr/>
        </p:nvSpPr>
        <p:spPr>
          <a:xfrm>
            <a:off x="1342678" y="161915"/>
            <a:ext cx="9505056" cy="2169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</a:rPr>
              <a:t>한국어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</a:rPr>
              <a:t>영어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</a:rPr>
              <a:t> 제공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데이터베이스 전부 새로 구성 </a:t>
            </a:r>
            <a:endParaRPr lang="en-US" altLang="ko-KR" sz="24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파파고</a:t>
            </a:r>
            <a:r>
              <a:rPr lang="ko-KR" altLang="en-US" sz="2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+ </a:t>
            </a:r>
            <a:r>
              <a:rPr lang="ko-KR" altLang="en-US" sz="2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인물 이름</a:t>
            </a:r>
            <a:r>
              <a:rPr lang="en-US" altLang="ko-KR" sz="2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시대는 한국식 영문표기법</a:t>
            </a:r>
            <a:r>
              <a:rPr lang="en-US" altLang="ko-KR" sz="2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202971-E663-4248-901B-6C92817C663B}"/>
              </a:ext>
            </a:extLst>
          </p:cNvPr>
          <p:cNvCxnSpPr>
            <a:cxnSpLocks/>
          </p:cNvCxnSpPr>
          <p:nvPr/>
        </p:nvCxnSpPr>
        <p:spPr bwMode="auto">
          <a:xfrm>
            <a:off x="1702718" y="2350490"/>
            <a:ext cx="864096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engDB">
            <a:hlinkClick r:id="" action="ppaction://media"/>
            <a:extLst>
              <a:ext uri="{FF2B5EF4-FFF2-40B4-BE49-F238E27FC236}">
                <a16:creationId xmlns:a16="http://schemas.microsoft.com/office/drawing/2014/main" id="{E59D6E8B-CA6E-43F1-9D82-040ED4A89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1972" y="98649"/>
            <a:ext cx="3783599" cy="6726399"/>
          </a:xfrm>
          <a:prstGeom prst="rect">
            <a:avLst/>
          </a:prstGeom>
        </p:spPr>
      </p:pic>
      <p:pic>
        <p:nvPicPr>
          <p:cNvPr id="9" name="e_ha">
            <a:hlinkClick r:id="" action="ppaction://media"/>
            <a:extLst>
              <a:ext uri="{FF2B5EF4-FFF2-40B4-BE49-F238E27FC236}">
                <a16:creationId xmlns:a16="http://schemas.microsoft.com/office/drawing/2014/main" id="{763B6AC8-4498-4587-8DCD-12400BB961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01972" y="85523"/>
            <a:ext cx="3781148" cy="67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4606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2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6207E-6 3.7037E-7 L -0.15496 0.1784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8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50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6207E-6 3.7037E-6 L 0.1551 0.1791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8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5011120-56C6-4703-ABED-35A165EBA356}"/>
              </a:ext>
            </a:extLst>
          </p:cNvPr>
          <p:cNvSpPr txBox="1"/>
          <p:nvPr/>
        </p:nvSpPr>
        <p:spPr>
          <a:xfrm>
            <a:off x="4122678" y="3044279"/>
            <a:ext cx="3945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rgbClr val="00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질의 응답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07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5011120-56C6-4703-ABED-35A165EBA356}"/>
              </a:ext>
            </a:extLst>
          </p:cNvPr>
          <p:cNvSpPr txBox="1"/>
          <p:nvPr/>
        </p:nvSpPr>
        <p:spPr>
          <a:xfrm>
            <a:off x="4122678" y="3044279"/>
            <a:ext cx="3945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299715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970750-E79D-4141-BA9C-A77CCC4524C8}"/>
              </a:ext>
            </a:extLst>
          </p:cNvPr>
          <p:cNvGrpSpPr/>
          <p:nvPr/>
        </p:nvGrpSpPr>
        <p:grpSpPr>
          <a:xfrm>
            <a:off x="-13798" y="4559153"/>
            <a:ext cx="1829663" cy="1775769"/>
            <a:chOff x="-10350" y="3419475"/>
            <a:chExt cx="1372426" cy="1332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593FC9F-0247-494E-AC7B-BA882245FFD3}"/>
                </a:ext>
              </a:extLst>
            </p:cNvPr>
            <p:cNvSpPr/>
            <p:nvPr/>
          </p:nvSpPr>
          <p:spPr>
            <a:xfrm>
              <a:off x="1032150" y="3419475"/>
              <a:ext cx="329926" cy="1332000"/>
            </a:xfrm>
            <a:prstGeom prst="rect">
              <a:avLst/>
            </a:prstGeom>
            <a:pattFill prst="ltUpDiag">
              <a:fgClr>
                <a:srgbClr val="DAD6CD"/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39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2400" dirty="0">
                <a:solidFill>
                  <a:prstClr val="white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587209-48AF-468E-BEE7-F5DB55616747}"/>
                </a:ext>
              </a:extLst>
            </p:cNvPr>
            <p:cNvSpPr txBox="1"/>
            <p:nvPr/>
          </p:nvSpPr>
          <p:spPr>
            <a:xfrm>
              <a:off x="832124" y="3815722"/>
              <a:ext cx="400050" cy="684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39"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133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궁서" panose="02030600000101010101" pitchFamily="18" charset="-127"/>
                  <a:ea typeface="궁서" panose="02030600000101010101" pitchFamily="18" charset="-127"/>
                </a:rPr>
                <a:t>목</a:t>
              </a:r>
              <a:endParaRPr lang="en-US" altLang="ko-KR" sz="2133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궁서" panose="02030600000101010101" pitchFamily="18" charset="-127"/>
                <a:ea typeface="궁서" panose="02030600000101010101" pitchFamily="18" charset="-127"/>
              </a:endParaRPr>
            </a:p>
            <a:p>
              <a:pPr algn="ctr" defTabSz="609539" fontAlgn="auto">
                <a:spcBef>
                  <a:spcPts val="0"/>
                </a:spcBef>
                <a:spcAft>
                  <a:spcPts val="0"/>
                </a:spcAft>
              </a:pPr>
              <a:endParaRPr lang="en-US" altLang="ko-KR" sz="1067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궁서" panose="02030600000101010101" pitchFamily="18" charset="-127"/>
                <a:ea typeface="궁서" panose="02030600000101010101" pitchFamily="18" charset="-127"/>
              </a:endParaRPr>
            </a:p>
            <a:p>
              <a:pPr algn="ctr" defTabSz="609539"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133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궁서" panose="02030600000101010101" pitchFamily="18" charset="-127"/>
                  <a:ea typeface="궁서" panose="02030600000101010101" pitchFamily="18" charset="-127"/>
                </a:rPr>
                <a:t>차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E4FDAEC-EB00-4E7F-A15E-439E5E3D1521}"/>
                </a:ext>
              </a:extLst>
            </p:cNvPr>
            <p:cNvCxnSpPr/>
            <p:nvPr/>
          </p:nvCxnSpPr>
          <p:spPr>
            <a:xfrm rot="16200000">
              <a:off x="583650" y="3102113"/>
              <a:ext cx="0" cy="1188000"/>
            </a:xfrm>
            <a:prstGeom prst="line">
              <a:avLst/>
            </a:prstGeom>
            <a:ln>
              <a:solidFill>
                <a:srgbClr val="C0C0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3362644-778E-470B-B51D-6F584FC489D1}"/>
              </a:ext>
            </a:extLst>
          </p:cNvPr>
          <p:cNvSpPr txBox="1"/>
          <p:nvPr/>
        </p:nvSpPr>
        <p:spPr>
          <a:xfrm>
            <a:off x="4150756" y="2774975"/>
            <a:ext cx="394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기능정리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1120-56C6-4703-ABED-35A165EBA356}"/>
              </a:ext>
            </a:extLst>
          </p:cNvPr>
          <p:cNvSpPr txBox="1"/>
          <p:nvPr/>
        </p:nvSpPr>
        <p:spPr>
          <a:xfrm>
            <a:off x="4094603" y="1996098"/>
            <a:ext cx="394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왜</a:t>
            </a:r>
            <a:r>
              <a:rPr lang="en-US" altLang="ko-KR" sz="3200" dirty="0">
                <a:latin typeface="궁서" panose="02030600000101010101" pitchFamily="18" charset="-127"/>
                <a:ea typeface="궁서" panose="02030600000101010101" pitchFamily="18" charset="-127"/>
              </a:rPr>
              <a:t>?</a:t>
            </a:r>
            <a:endParaRPr lang="ko-KR" altLang="en-US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EBA22-878D-4EA3-A1DD-33714D72C18D}"/>
              </a:ext>
            </a:extLst>
          </p:cNvPr>
          <p:cNvSpPr txBox="1"/>
          <p:nvPr/>
        </p:nvSpPr>
        <p:spPr>
          <a:xfrm>
            <a:off x="4094601" y="4338682"/>
            <a:ext cx="394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질의응답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52968-8E48-47C5-B887-F832F7C3E8DA}"/>
              </a:ext>
            </a:extLst>
          </p:cNvPr>
          <p:cNvSpPr txBox="1"/>
          <p:nvPr/>
        </p:nvSpPr>
        <p:spPr>
          <a:xfrm>
            <a:off x="4094602" y="3559805"/>
            <a:ext cx="394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궁서" panose="02030600000101010101" pitchFamily="18" charset="-127"/>
                <a:ea typeface="궁서" panose="02030600000101010101" pitchFamily="18" charset="-127"/>
              </a:rPr>
              <a:t>어떻게</a:t>
            </a:r>
            <a:r>
              <a:rPr lang="en-US" altLang="ko-KR" sz="3200" dirty="0">
                <a:latin typeface="궁서" panose="02030600000101010101" pitchFamily="18" charset="-127"/>
                <a:ea typeface="궁서" panose="02030600000101010101" pitchFamily="18" charset="-127"/>
              </a:rPr>
              <a:t>?</a:t>
            </a:r>
            <a:endParaRPr lang="ko-KR" altLang="en-US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81754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95509E8-F404-4072-AA85-5AC3FF6D4FA0}"/>
              </a:ext>
            </a:extLst>
          </p:cNvPr>
          <p:cNvSpPr/>
          <p:nvPr/>
        </p:nvSpPr>
        <p:spPr>
          <a:xfrm>
            <a:off x="406574" y="332656"/>
            <a:ext cx="21002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 w="0"/>
                <a:solidFill>
                  <a:srgbClr val="FFFFFF">
                    <a:lumMod val="50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과거의 오늘</a:t>
            </a:r>
            <a:endParaRPr kumimoji="0" lang="en-US" altLang="ko-KR" sz="2800" b="0" i="0" u="none" strike="noStrike" kern="1200" cap="none" spc="0" normalizeH="0" baseline="0" noProof="0" dirty="0">
              <a:ln w="0"/>
              <a:solidFill>
                <a:srgbClr val="FFFFFF">
                  <a:lumMod val="50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궁서" panose="02030600000101010101" pitchFamily="18" charset="-127"/>
              <a:ea typeface="궁서" panose="02030600000101010101" pitchFamily="18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630C37-67BD-49ED-BA27-71AF1A2FBFCD}"/>
              </a:ext>
            </a:extLst>
          </p:cNvPr>
          <p:cNvCxnSpPr>
            <a:cxnSpLocks/>
          </p:cNvCxnSpPr>
          <p:nvPr/>
        </p:nvCxnSpPr>
        <p:spPr bwMode="auto">
          <a:xfrm>
            <a:off x="497331" y="908720"/>
            <a:ext cx="191874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3AD28EC-FE41-45E1-B8CA-9B50893C1B07}"/>
              </a:ext>
            </a:extLst>
          </p:cNvPr>
          <p:cNvSpPr txBox="1"/>
          <p:nvPr/>
        </p:nvSpPr>
        <p:spPr>
          <a:xfrm>
            <a:off x="4122678" y="3013501"/>
            <a:ext cx="3945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343115981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6C4D82-8A6E-404A-8C3D-E323EF2822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t="650" r="2541" b="2750"/>
          <a:stretch/>
        </p:blipFill>
        <p:spPr>
          <a:xfrm>
            <a:off x="5375127" y="44624"/>
            <a:ext cx="6624736" cy="66247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6F9362-AC8F-45EA-B36A-307F9EC18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86" y="1886089"/>
            <a:ext cx="6710439" cy="30858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FB6C6C-33BB-4A8C-A54D-D67D307D0D75}"/>
              </a:ext>
            </a:extLst>
          </p:cNvPr>
          <p:cNvSpPr/>
          <p:nvPr/>
        </p:nvSpPr>
        <p:spPr>
          <a:xfrm>
            <a:off x="406574" y="332656"/>
            <a:ext cx="21002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과거의 오늘</a:t>
            </a:r>
            <a:endParaRPr lang="en-US" altLang="ko-KR" sz="2800" b="0" cap="none" spc="0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3FA13BF-CE97-49CA-A56B-23AACE27C0B8}"/>
              </a:ext>
            </a:extLst>
          </p:cNvPr>
          <p:cNvCxnSpPr>
            <a:cxnSpLocks/>
          </p:cNvCxnSpPr>
          <p:nvPr/>
        </p:nvCxnSpPr>
        <p:spPr bwMode="auto">
          <a:xfrm>
            <a:off x="497331" y="908720"/>
            <a:ext cx="191874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939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5011120-56C6-4703-ABED-35A165EBA356}"/>
              </a:ext>
            </a:extLst>
          </p:cNvPr>
          <p:cNvSpPr txBox="1"/>
          <p:nvPr/>
        </p:nvSpPr>
        <p:spPr>
          <a:xfrm>
            <a:off x="-817562" y="399888"/>
            <a:ext cx="3945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왜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궁서" panose="02030600000101010101" pitchFamily="18" charset="-127"/>
                <a:ea typeface="궁서" panose="02030600000101010101" pitchFamily="18" charset="-127"/>
                <a:cs typeface="+mn-cs"/>
              </a:rPr>
              <a:t>?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궁서" panose="02030600000101010101" pitchFamily="18" charset="-127"/>
              <a:ea typeface="궁서" panose="02030600000101010101" pitchFamily="18" charset="-127"/>
              <a:cs typeface="+mn-cs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C1B072-EE98-4CFE-A9DC-B6611A363B33}"/>
              </a:ext>
            </a:extLst>
          </p:cNvPr>
          <p:cNvSpPr/>
          <p:nvPr/>
        </p:nvSpPr>
        <p:spPr bwMode="auto">
          <a:xfrm>
            <a:off x="1001898" y="1916832"/>
            <a:ext cx="2880320" cy="2880000"/>
          </a:xfrm>
          <a:prstGeom prst="frame">
            <a:avLst/>
          </a:prstGeom>
          <a:solidFill>
            <a:srgbClr val="E3D3C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DD3025-2961-4FB1-B82B-9181AB7DD7F4}"/>
              </a:ext>
            </a:extLst>
          </p:cNvPr>
          <p:cNvSpPr/>
          <p:nvPr/>
        </p:nvSpPr>
        <p:spPr>
          <a:xfrm>
            <a:off x="1349451" y="3018278"/>
            <a:ext cx="218521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인물의 삶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832FECFA-BABF-4219-B1A3-7538F4833A08}"/>
              </a:ext>
            </a:extLst>
          </p:cNvPr>
          <p:cNvSpPr/>
          <p:nvPr/>
        </p:nvSpPr>
        <p:spPr bwMode="auto">
          <a:xfrm>
            <a:off x="4628672" y="1916832"/>
            <a:ext cx="2880320" cy="2880000"/>
          </a:xfrm>
          <a:prstGeom prst="frame">
            <a:avLst/>
          </a:prstGeom>
          <a:solidFill>
            <a:srgbClr val="E3D3C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3E9FE1-A246-4E18-9E31-284400ACC21C}"/>
              </a:ext>
            </a:extLst>
          </p:cNvPr>
          <p:cNvSpPr/>
          <p:nvPr/>
        </p:nvSpPr>
        <p:spPr>
          <a:xfrm>
            <a:off x="4899281" y="3002888"/>
            <a:ext cx="23391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왜 그런 일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CE676FB1-926B-4EB8-A191-C2B98A9DD8E5}"/>
              </a:ext>
            </a:extLst>
          </p:cNvPr>
          <p:cNvSpPr/>
          <p:nvPr/>
        </p:nvSpPr>
        <p:spPr bwMode="auto">
          <a:xfrm>
            <a:off x="8255446" y="1916832"/>
            <a:ext cx="2880320" cy="2880000"/>
          </a:xfrm>
          <a:prstGeom prst="frame">
            <a:avLst/>
          </a:prstGeom>
          <a:solidFill>
            <a:srgbClr val="E3D3C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ACB40F-3EC3-440D-BC0E-9B982E084B3F}"/>
              </a:ext>
            </a:extLst>
          </p:cNvPr>
          <p:cNvSpPr/>
          <p:nvPr/>
        </p:nvSpPr>
        <p:spPr>
          <a:xfrm>
            <a:off x="8602998" y="2695112"/>
            <a:ext cx="21852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그 당시에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일어난 일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179414-5FD2-4CF6-A990-20469F843CCE}"/>
              </a:ext>
            </a:extLst>
          </p:cNvPr>
          <p:cNvSpPr/>
          <p:nvPr/>
        </p:nvSpPr>
        <p:spPr>
          <a:xfrm>
            <a:off x="1426395" y="5157192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흥미롭게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BF1BB6-CA51-4893-AB3F-008CC2321985}"/>
              </a:ext>
            </a:extLst>
          </p:cNvPr>
          <p:cNvSpPr/>
          <p:nvPr/>
        </p:nvSpPr>
        <p:spPr>
          <a:xfrm>
            <a:off x="5460148" y="5111025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넓은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B3B5B9-C4D3-4656-8694-150CCC03523D}"/>
              </a:ext>
            </a:extLst>
          </p:cNvPr>
          <p:cNvSpPr/>
          <p:nvPr/>
        </p:nvSpPr>
        <p:spPr>
          <a:xfrm>
            <a:off x="8910775" y="5064859"/>
            <a:ext cx="1569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정확한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5059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7" grpId="0"/>
      <p:bldP spid="16" grpId="0" animBg="1"/>
      <p:bldP spid="17" grpId="0"/>
      <p:bldP spid="19" grpId="0" animBg="1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432012-478A-467C-928E-32F77C5AA18C}"/>
              </a:ext>
            </a:extLst>
          </p:cNvPr>
          <p:cNvGrpSpPr/>
          <p:nvPr/>
        </p:nvGrpSpPr>
        <p:grpSpPr>
          <a:xfrm>
            <a:off x="334566" y="184428"/>
            <a:ext cx="576064" cy="1598751"/>
            <a:chOff x="334566" y="184428"/>
            <a:chExt cx="576064" cy="15987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B69BC4-9EC2-4045-AB15-FD82C28BAAFA}"/>
                </a:ext>
              </a:extLst>
            </p:cNvPr>
            <p:cNvSpPr txBox="1"/>
            <p:nvPr/>
          </p:nvSpPr>
          <p:spPr>
            <a:xfrm>
              <a:off x="334566" y="184428"/>
              <a:ext cx="432048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경기천년바탕 Regular"/>
                  <a:cs typeface="+mn-cs"/>
                </a:rPr>
                <a:t>기능 정리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바탕 Regular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E5000F0-8B14-4077-9CB2-9BADF265C6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0630" y="184428"/>
              <a:ext cx="0" cy="1598751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C0F3AA-C405-4248-8402-73E8628821FA}"/>
              </a:ext>
            </a:extLst>
          </p:cNvPr>
          <p:cNvSpPr txBox="1"/>
          <p:nvPr/>
        </p:nvSpPr>
        <p:spPr>
          <a:xfrm>
            <a:off x="4074987" y="449294"/>
            <a:ext cx="40404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1. </a:t>
            </a:r>
            <a:r>
              <a:rPr lang="ko-KR" altLang="en-US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구글 동기화</a:t>
            </a:r>
            <a:endParaRPr lang="en-US" altLang="ko-KR" sz="2400" b="1" dirty="0">
              <a:solidFill>
                <a:srgbClr val="000000"/>
              </a:solidFill>
              <a:latin typeface="Bahnschrift Light" panose="020B0502040204020203" pitchFamily="34" charset="0"/>
              <a:ea typeface="HY중고딕" panose="0203060000010101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0CFFD11-3EC6-4BE4-B257-3170995CC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64" y="1208052"/>
            <a:ext cx="2943124" cy="52322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 descr="스크린샷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600F3196-311C-499C-BEB0-5F51BE50E2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25" y="1213538"/>
            <a:ext cx="2943124" cy="5232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55550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80B29A-5DAF-4CFF-83B2-FD7C2D3C0350}"/>
              </a:ext>
            </a:extLst>
          </p:cNvPr>
          <p:cNvSpPr txBox="1"/>
          <p:nvPr/>
        </p:nvSpPr>
        <p:spPr>
          <a:xfrm>
            <a:off x="4335095" y="404664"/>
            <a:ext cx="40404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2. </a:t>
            </a:r>
            <a:r>
              <a:rPr lang="ko-KR" altLang="en-US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일기 작성</a:t>
            </a:r>
            <a:endParaRPr lang="en-US" altLang="ko-KR" sz="2400" b="1" dirty="0">
              <a:solidFill>
                <a:srgbClr val="000000"/>
              </a:solidFill>
              <a:latin typeface="Bahnschrift Light" panose="020B0502040204020203" pitchFamily="34" charset="0"/>
              <a:ea typeface="HY중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432012-478A-467C-928E-32F77C5AA18C}"/>
              </a:ext>
            </a:extLst>
          </p:cNvPr>
          <p:cNvGrpSpPr/>
          <p:nvPr/>
        </p:nvGrpSpPr>
        <p:grpSpPr>
          <a:xfrm>
            <a:off x="334566" y="184428"/>
            <a:ext cx="576064" cy="1598751"/>
            <a:chOff x="334566" y="184428"/>
            <a:chExt cx="576064" cy="15987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B69BC4-9EC2-4045-AB15-FD82C28BAAFA}"/>
                </a:ext>
              </a:extLst>
            </p:cNvPr>
            <p:cNvSpPr txBox="1"/>
            <p:nvPr/>
          </p:nvSpPr>
          <p:spPr>
            <a:xfrm>
              <a:off x="334566" y="184428"/>
              <a:ext cx="432048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dirty="0">
                  <a:solidFill>
                    <a:srgbClr val="000000"/>
                  </a:solidFill>
                  <a:latin typeface="경기천년바탕 Regular"/>
                </a:rPr>
                <a:t>기능 정리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바탕 Regular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E5000F0-8B14-4077-9CB2-9BADF265C6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0630" y="184428"/>
              <a:ext cx="0" cy="1598751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id="{F930C950-E88C-4380-B892-9307F6379B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8" y="1116420"/>
            <a:ext cx="2937966" cy="52230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E8359996-0846-4937-8DAF-B4E74332FC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80" y="1116422"/>
            <a:ext cx="2937965" cy="5223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3C89D7BB-1654-432F-B18A-EAA5D00531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78" y="1082613"/>
            <a:ext cx="2956983" cy="5256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27158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80B29A-5DAF-4CFF-83B2-FD7C2D3C0350}"/>
              </a:ext>
            </a:extLst>
          </p:cNvPr>
          <p:cNvSpPr txBox="1"/>
          <p:nvPr/>
        </p:nvSpPr>
        <p:spPr>
          <a:xfrm>
            <a:off x="6599262" y="404663"/>
            <a:ext cx="47881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4. </a:t>
            </a:r>
            <a:r>
              <a:rPr lang="ko-KR" altLang="en-US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일별 최다 추천된 인물 표기</a:t>
            </a:r>
            <a:endParaRPr lang="en-US" altLang="ko-KR" sz="2400" b="1" dirty="0">
              <a:solidFill>
                <a:srgbClr val="000000"/>
              </a:solidFill>
              <a:latin typeface="Bahnschrift Light" panose="020B0502040204020203" pitchFamily="34" charset="0"/>
              <a:ea typeface="HY중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6269E-6743-4022-BBF2-020719B5C38E}"/>
              </a:ext>
            </a:extLst>
          </p:cNvPr>
          <p:cNvSpPr txBox="1"/>
          <p:nvPr/>
        </p:nvSpPr>
        <p:spPr>
          <a:xfrm>
            <a:off x="1173401" y="404664"/>
            <a:ext cx="40404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3. </a:t>
            </a:r>
            <a:r>
              <a:rPr lang="ko-KR" altLang="en-US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일별 인물 추천</a:t>
            </a:r>
            <a:endParaRPr lang="en-US" altLang="ko-KR" sz="2400" b="1" dirty="0">
              <a:solidFill>
                <a:srgbClr val="000000"/>
              </a:solidFill>
              <a:latin typeface="Bahnschrift Light" panose="020B0502040204020203" pitchFamily="34" charset="0"/>
              <a:ea typeface="HY중고딕" panose="0203060000010101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644D02D-9125-412B-9443-A53D1B908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1" y="1122658"/>
            <a:ext cx="2933555" cy="521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2B0D319-02E0-4CB8-A744-C86E5956F9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86" y="1115351"/>
            <a:ext cx="2937966" cy="5223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7E7F0B1C-E9FF-4208-8B06-84F30A7728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51" y="1115351"/>
            <a:ext cx="2930469" cy="520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2BC8577-C55B-476C-A971-94079AFE3B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20" y="1120837"/>
            <a:ext cx="2930469" cy="5209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5951336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80B29A-5DAF-4CFF-83B2-FD7C2D3C0350}"/>
              </a:ext>
            </a:extLst>
          </p:cNvPr>
          <p:cNvSpPr txBox="1"/>
          <p:nvPr/>
        </p:nvSpPr>
        <p:spPr>
          <a:xfrm>
            <a:off x="6660902" y="473550"/>
            <a:ext cx="40404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6. 365</a:t>
            </a:r>
            <a:r>
              <a:rPr lang="ko-KR" altLang="en-US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일 사전 </a:t>
            </a:r>
            <a:r>
              <a:rPr lang="en-US" altLang="ko-KR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(DB</a:t>
            </a:r>
            <a:r>
              <a:rPr lang="ko-KR" altLang="en-US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바탕</a:t>
            </a:r>
            <a:r>
              <a:rPr lang="en-US" altLang="ko-KR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6269E-6743-4022-BBF2-020719B5C38E}"/>
              </a:ext>
            </a:extLst>
          </p:cNvPr>
          <p:cNvSpPr txBox="1"/>
          <p:nvPr/>
        </p:nvSpPr>
        <p:spPr>
          <a:xfrm>
            <a:off x="1702718" y="507593"/>
            <a:ext cx="40404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5. </a:t>
            </a:r>
            <a:r>
              <a:rPr lang="ko-KR" altLang="en-US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인물 사전 </a:t>
            </a:r>
            <a:r>
              <a:rPr lang="en-US" altLang="ko-KR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(DB</a:t>
            </a:r>
            <a:r>
              <a:rPr lang="ko-KR" altLang="en-US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바탕</a:t>
            </a:r>
            <a:r>
              <a:rPr lang="en-US" altLang="ko-KR" sz="2400" b="1" dirty="0">
                <a:solidFill>
                  <a:srgbClr val="000000"/>
                </a:solidFill>
                <a:latin typeface="Bahnschrift Light" panose="020B0502040204020203" pitchFamily="34" charset="0"/>
                <a:ea typeface="HY중고딕" panose="02030600000101010101" pitchFamily="18" charset="-127"/>
              </a:rPr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432012-478A-467C-928E-32F77C5AA18C}"/>
              </a:ext>
            </a:extLst>
          </p:cNvPr>
          <p:cNvGrpSpPr/>
          <p:nvPr/>
        </p:nvGrpSpPr>
        <p:grpSpPr>
          <a:xfrm>
            <a:off x="334566" y="184428"/>
            <a:ext cx="576064" cy="1598751"/>
            <a:chOff x="334566" y="184428"/>
            <a:chExt cx="576064" cy="15987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B69BC4-9EC2-4045-AB15-FD82C28BAAFA}"/>
                </a:ext>
              </a:extLst>
            </p:cNvPr>
            <p:cNvSpPr txBox="1"/>
            <p:nvPr/>
          </p:nvSpPr>
          <p:spPr>
            <a:xfrm>
              <a:off x="334566" y="184428"/>
              <a:ext cx="432048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경기천년바탕 Regular"/>
                  <a:cs typeface="+mn-cs"/>
                </a:rPr>
                <a:t>기능 정리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바탕 Regular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E5000F0-8B14-4077-9CB2-9BADF265C6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0630" y="184428"/>
              <a:ext cx="0" cy="1598751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00DCAB3-B748-4BEC-96A4-512AAFD8FA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53" y="1186677"/>
            <a:ext cx="2937965" cy="5223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3484900-9ACF-4EB1-B363-AAAB1D50FD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37" y="1182180"/>
            <a:ext cx="2937965" cy="5223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84350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</TotalTime>
  <Words>187</Words>
  <Application>Microsoft Office PowerPoint</Application>
  <PresentationFormat>사용자 지정</PresentationFormat>
  <Paragraphs>63</Paragraphs>
  <Slides>16</Slides>
  <Notes>9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HY목각파임B</vt:lpstr>
      <vt:lpstr>HY중고딕</vt:lpstr>
      <vt:lpstr>宋体</vt:lpstr>
      <vt:lpstr>경기천년바탕 Regular</vt:lpstr>
      <vt:lpstr>궁서</vt:lpstr>
      <vt:lpstr>Arial</vt:lpstr>
      <vt:lpstr>Bahnschrift Light</vt:lpstr>
      <vt:lpstr>Calibri</vt:lpstr>
      <vt:lpstr>Calibri Light</vt:lpstr>
      <vt:lpstr>Office Theme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>http:/www.ypppt.com</cp:keywords>
  <dc:description>http://www.ypppt.com/</dc:description>
  <cp:lastModifiedBy>Im Hana</cp:lastModifiedBy>
  <cp:revision>184</cp:revision>
  <dcterms:created xsi:type="dcterms:W3CDTF">2013-06-06T13:31:35Z</dcterms:created>
  <dcterms:modified xsi:type="dcterms:W3CDTF">2019-12-18T05:30:31Z</dcterms:modified>
  <cp:category/>
</cp:coreProperties>
</file>